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80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Deep Learning and Information Theory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Bhumesh</a:t>
            </a:r>
            <a:r>
              <a:rPr lang="en-US" dirty="0" smtClean="0"/>
              <a:t> Kumar 	|	 13D070060</a:t>
            </a:r>
          </a:p>
          <a:p>
            <a:r>
              <a:rPr lang="en-US" dirty="0" smtClean="0"/>
              <a:t>Alankar Kotwal	|	12D070010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16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335237"/>
            <a:ext cx="4881015" cy="27473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442" y="2338819"/>
            <a:ext cx="4875969" cy="274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58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6817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130</TotalTime>
  <Words>9</Words>
  <Application>Microsoft Macintosh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Trebuchet MS</vt:lpstr>
      <vt:lpstr>Tw Cen MT</vt:lpstr>
      <vt:lpstr>Arial</vt:lpstr>
      <vt:lpstr>Circuit</vt:lpstr>
      <vt:lpstr>Deep Learning and Information Theory </vt:lpstr>
      <vt:lpstr>Deep learning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and Information Theory </dc:title>
  <dc:creator>Alankar Kotwal</dc:creator>
  <cp:lastModifiedBy>Alankar Kotwal</cp:lastModifiedBy>
  <cp:revision>5</cp:revision>
  <dcterms:created xsi:type="dcterms:W3CDTF">2016-11-19T18:54:49Z</dcterms:created>
  <dcterms:modified xsi:type="dcterms:W3CDTF">2016-11-19T21:06:34Z</dcterms:modified>
</cp:coreProperties>
</file>

<file path=docProps/thumbnail.jpeg>
</file>